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像1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" y="156210"/>
            <a:ext cx="3650615" cy="6496050"/>
          </a:xfrm>
          <a:prstGeom prst="rect">
            <a:avLst/>
          </a:prstGeom>
        </p:spPr>
      </p:pic>
      <p:pic>
        <p:nvPicPr>
          <p:cNvPr id="5" name="图像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310" y="156210"/>
            <a:ext cx="2597785" cy="6496050"/>
          </a:xfrm>
          <a:prstGeom prst="rect">
            <a:avLst/>
          </a:prstGeom>
        </p:spPr>
      </p:pic>
      <p:pic>
        <p:nvPicPr>
          <p:cNvPr id="6" name="图像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56210"/>
            <a:ext cx="2597785" cy="6497320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590" y="156210"/>
            <a:ext cx="3025775" cy="5433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3810"/>
            <a:ext cx="2809240" cy="68205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3" baseType="lpstr">
      <vt:lpstr>Arial</vt:lpstr>
      <vt:lpstr>宋体</vt:lpstr>
      <vt:lpstr>Wingdings</vt:lpstr>
      <vt:lpstr>宋体</vt:lpstr>
      <vt:lpstr>Arial Unicode MS</vt:lpstr>
      <vt:lpstr>Calibri Light</vt:lpstr>
      <vt:lpstr>DejaVu Sans</vt:lpstr>
      <vt:lpstr>Droid Sans Fallback</vt:lpstr>
      <vt:lpstr>Calibri</vt:lpstr>
      <vt:lpstr>微软雅黑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xhzhang76</dc:creator>
  <cp:lastModifiedBy>xhzhang76</cp:lastModifiedBy>
  <cp:revision>2</cp:revision>
  <dcterms:created xsi:type="dcterms:W3CDTF">2019-03-03T09:26:34Z</dcterms:created>
  <dcterms:modified xsi:type="dcterms:W3CDTF">2019-03-03T09:26:34Z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2052-10.1.0.6757</vt:lpwstr>
  </property>
</Properties>
</file>